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7" r:id="rId27"/>
    <p:sldId id="329" r:id="rId28"/>
    <p:sldId id="364" r:id="rId29"/>
    <p:sldId id="330" r:id="rId30"/>
    <p:sldId id="358" r:id="rId31"/>
    <p:sldId id="361" r:id="rId32"/>
    <p:sldId id="339" r:id="rId33"/>
    <p:sldId id="340" r:id="rId34"/>
    <p:sldId id="331" r:id="rId35"/>
    <p:sldId id="334" r:id="rId36"/>
    <p:sldId id="338" r:id="rId37"/>
    <p:sldId id="343" r:id="rId38"/>
    <p:sldId id="344" r:id="rId39"/>
    <p:sldId id="351" r:id="rId40"/>
    <p:sldId id="354" r:id="rId41"/>
    <p:sldId id="357" r:id="rId42"/>
    <p:sldId id="360" r:id="rId43"/>
    <p:sldId id="359" r:id="rId44"/>
    <p:sldId id="352" r:id="rId45"/>
    <p:sldId id="353" r:id="rId46"/>
    <p:sldId id="336" r:id="rId47"/>
    <p:sldId id="337" r:id="rId48"/>
    <p:sldId id="317" r:id="rId49"/>
    <p:sldId id="318" r:id="rId50"/>
    <p:sldId id="311" r:id="rId51"/>
    <p:sldId id="309" r:id="rId52"/>
    <p:sldId id="310" r:id="rId53"/>
    <p:sldId id="308" r:id="rId54"/>
    <p:sldId id="307" r:id="rId55"/>
    <p:sldId id="299" r:id="rId56"/>
    <p:sldId id="306" r:id="rId57"/>
    <p:sldId id="300" r:id="rId58"/>
    <p:sldId id="305" r:id="rId59"/>
    <p:sldId id="301" r:id="rId60"/>
    <p:sldId id="285" r:id="rId61"/>
    <p:sldId id="287" r:id="rId62"/>
    <p:sldId id="294" r:id="rId63"/>
    <p:sldId id="289" r:id="rId64"/>
    <p:sldId id="293" r:id="rId65"/>
    <p:sldId id="295" r:id="rId66"/>
    <p:sldId id="298" r:id="rId67"/>
    <p:sldId id="292" r:id="rId68"/>
    <p:sldId id="291" r:id="rId69"/>
    <p:sldId id="314" r:id="rId70"/>
    <p:sldId id="304" r:id="rId71"/>
    <p:sldId id="283" r:id="rId72"/>
    <p:sldId id="284" r:id="rId73"/>
    <p:sldId id="288" r:id="rId74"/>
    <p:sldId id="276" r:id="rId75"/>
    <p:sldId id="279" r:id="rId76"/>
    <p:sldId id="278" r:id="rId77"/>
    <p:sldId id="280" r:id="rId78"/>
    <p:sldId id="282" r:id="rId79"/>
    <p:sldId id="268" r:id="rId80"/>
    <p:sldId id="267" r:id="rId81"/>
    <p:sldId id="266" r:id="rId82"/>
    <p:sldId id="265" r:id="rId83"/>
    <p:sldId id="258" r:id="rId84"/>
    <p:sldId id="263" r:id="rId85"/>
    <p:sldId id="2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jpe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231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88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196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26" Type="http://schemas.openxmlformats.org/officeDocument/2006/relationships/image" Target="../media/image224.png"/><Relationship Id="rId39" Type="http://schemas.openxmlformats.org/officeDocument/2006/relationships/image" Target="../media/image275.png"/><Relationship Id="rId21" Type="http://schemas.openxmlformats.org/officeDocument/2006/relationships/image" Target="../media/image258.png"/><Relationship Id="rId34" Type="http://schemas.openxmlformats.org/officeDocument/2006/relationships/image" Target="../media/image270.png"/><Relationship Id="rId42" Type="http://schemas.openxmlformats.org/officeDocument/2006/relationships/image" Target="../media/image278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6" Type="http://schemas.openxmlformats.org/officeDocument/2006/relationships/image" Target="../media/image253.png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61.png"/><Relationship Id="rId32" Type="http://schemas.openxmlformats.org/officeDocument/2006/relationships/image" Target="../media/image268.png"/><Relationship Id="rId37" Type="http://schemas.openxmlformats.org/officeDocument/2006/relationships/image" Target="../media/image273.png"/><Relationship Id="rId40" Type="http://schemas.openxmlformats.org/officeDocument/2006/relationships/image" Target="../media/image276.png"/><Relationship Id="rId45" Type="http://schemas.openxmlformats.org/officeDocument/2006/relationships/image" Target="../media/image281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4.png"/><Relationship Id="rId36" Type="http://schemas.openxmlformats.org/officeDocument/2006/relationships/image" Target="../media/image272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31" Type="http://schemas.openxmlformats.org/officeDocument/2006/relationships/image" Target="../media/image267.png"/><Relationship Id="rId44" Type="http://schemas.openxmlformats.org/officeDocument/2006/relationships/image" Target="../media/image280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3.png"/><Relationship Id="rId30" Type="http://schemas.openxmlformats.org/officeDocument/2006/relationships/image" Target="../media/image266.png"/><Relationship Id="rId35" Type="http://schemas.openxmlformats.org/officeDocument/2006/relationships/image" Target="../media/image271.png"/><Relationship Id="rId43" Type="http://schemas.openxmlformats.org/officeDocument/2006/relationships/image" Target="../media/image279.png"/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33" Type="http://schemas.openxmlformats.org/officeDocument/2006/relationships/image" Target="../media/image269.png"/><Relationship Id="rId38" Type="http://schemas.openxmlformats.org/officeDocument/2006/relationships/image" Target="../media/image274.png"/><Relationship Id="rId46" Type="http://schemas.openxmlformats.org/officeDocument/2006/relationships/image" Target="../media/image282.png"/><Relationship Id="rId20" Type="http://schemas.openxmlformats.org/officeDocument/2006/relationships/image" Target="../media/image257.png"/><Relationship Id="rId41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3" Type="http://schemas.openxmlformats.org/officeDocument/2006/relationships/image" Target="../media/image224.png"/><Relationship Id="rId21" Type="http://schemas.openxmlformats.org/officeDocument/2006/relationships/image" Target="../media/image315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image" Target="../media/image262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64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4" Type="http://schemas.openxmlformats.org/officeDocument/2006/relationships/image" Target="../media/image263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5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" Type="http://schemas.openxmlformats.org/officeDocument/2006/relationships/image" Target="../media/image316.pn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11" Type="http://schemas.openxmlformats.org/officeDocument/2006/relationships/image" Target="../media/image264.png"/><Relationship Id="rId5" Type="http://schemas.openxmlformats.org/officeDocument/2006/relationships/image" Target="../media/image319.png"/><Relationship Id="rId15" Type="http://schemas.openxmlformats.org/officeDocument/2006/relationships/image" Target="../media/image327.png"/><Relationship Id="rId10" Type="http://schemas.openxmlformats.org/officeDocument/2006/relationships/image" Target="../media/image263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26" Type="http://schemas.openxmlformats.org/officeDocument/2006/relationships/image" Target="../media/image359.png"/><Relationship Id="rId39" Type="http://schemas.openxmlformats.org/officeDocument/2006/relationships/image" Target="../media/image326.png"/><Relationship Id="rId21" Type="http://schemas.openxmlformats.org/officeDocument/2006/relationships/image" Target="../media/image354.png"/><Relationship Id="rId34" Type="http://schemas.openxmlformats.org/officeDocument/2006/relationships/image" Target="../media/image367.png"/><Relationship Id="rId42" Type="http://schemas.openxmlformats.org/officeDocument/2006/relationships/image" Target="../media/image374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29" Type="http://schemas.openxmlformats.org/officeDocument/2006/relationships/image" Target="../media/image362.png"/><Relationship Id="rId41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24" Type="http://schemas.openxmlformats.org/officeDocument/2006/relationships/image" Target="../media/image357.png"/><Relationship Id="rId32" Type="http://schemas.openxmlformats.org/officeDocument/2006/relationships/image" Target="../media/image365.png"/><Relationship Id="rId37" Type="http://schemas.openxmlformats.org/officeDocument/2006/relationships/image" Target="../media/image370.png"/><Relationship Id="rId40" Type="http://schemas.openxmlformats.org/officeDocument/2006/relationships/image" Target="../media/image372.png"/><Relationship Id="rId5" Type="http://schemas.openxmlformats.org/officeDocument/2006/relationships/image" Target="../media/image338.png"/><Relationship Id="rId15" Type="http://schemas.openxmlformats.org/officeDocument/2006/relationships/image" Target="../media/image348.png"/><Relationship Id="rId23" Type="http://schemas.openxmlformats.org/officeDocument/2006/relationships/image" Target="../media/image356.png"/><Relationship Id="rId28" Type="http://schemas.openxmlformats.org/officeDocument/2006/relationships/image" Target="../media/image361.png"/><Relationship Id="rId36" Type="http://schemas.openxmlformats.org/officeDocument/2006/relationships/image" Target="../media/image369.png"/><Relationship Id="rId10" Type="http://schemas.openxmlformats.org/officeDocument/2006/relationships/image" Target="../media/image343.png"/><Relationship Id="rId19" Type="http://schemas.openxmlformats.org/officeDocument/2006/relationships/image" Target="../media/image352.png"/><Relationship Id="rId31" Type="http://schemas.openxmlformats.org/officeDocument/2006/relationships/image" Target="../media/image364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Relationship Id="rId22" Type="http://schemas.openxmlformats.org/officeDocument/2006/relationships/image" Target="../media/image355.png"/><Relationship Id="rId27" Type="http://schemas.openxmlformats.org/officeDocument/2006/relationships/image" Target="../media/image360.png"/><Relationship Id="rId30" Type="http://schemas.openxmlformats.org/officeDocument/2006/relationships/image" Target="../media/image363.png"/><Relationship Id="rId35" Type="http://schemas.openxmlformats.org/officeDocument/2006/relationships/image" Target="../media/image368.png"/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5" Type="http://schemas.openxmlformats.org/officeDocument/2006/relationships/image" Target="../media/image358.png"/><Relationship Id="rId33" Type="http://schemas.openxmlformats.org/officeDocument/2006/relationships/image" Target="../media/image366.png"/><Relationship Id="rId38" Type="http://schemas.openxmlformats.org/officeDocument/2006/relationships/image" Target="../media/image3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27.png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8.png"/><Relationship Id="rId18" Type="http://schemas.openxmlformats.org/officeDocument/2006/relationships/image" Target="../media/image392.png"/><Relationship Id="rId26" Type="http://schemas.openxmlformats.org/officeDocument/2006/relationships/image" Target="../media/image328.png"/><Relationship Id="rId39" Type="http://schemas.openxmlformats.org/officeDocument/2006/relationships/image" Target="../media/image411.png"/><Relationship Id="rId21" Type="http://schemas.openxmlformats.org/officeDocument/2006/relationships/image" Target="../media/image395.png"/><Relationship Id="rId34" Type="http://schemas.openxmlformats.org/officeDocument/2006/relationships/image" Target="../media/image407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29" Type="http://schemas.openxmlformats.org/officeDocument/2006/relationships/image" Target="../media/image402.png"/><Relationship Id="rId41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398.png"/><Relationship Id="rId32" Type="http://schemas.openxmlformats.org/officeDocument/2006/relationships/image" Target="../media/image405.png"/><Relationship Id="rId37" Type="http://schemas.openxmlformats.org/officeDocument/2006/relationships/image" Target="../media/image329.png"/><Relationship Id="rId40" Type="http://schemas.openxmlformats.org/officeDocument/2006/relationships/image" Target="../media/image412.png"/><Relationship Id="rId5" Type="http://schemas.openxmlformats.org/officeDocument/2006/relationships/image" Target="../media/image380.png"/><Relationship Id="rId15" Type="http://schemas.openxmlformats.org/officeDocument/2006/relationships/image" Target="../media/image327.png"/><Relationship Id="rId23" Type="http://schemas.openxmlformats.org/officeDocument/2006/relationships/image" Target="../media/image397.png"/><Relationship Id="rId28" Type="http://schemas.openxmlformats.org/officeDocument/2006/relationships/image" Target="../media/image401.png"/><Relationship Id="rId36" Type="http://schemas.openxmlformats.org/officeDocument/2006/relationships/image" Target="../media/image409.png"/><Relationship Id="rId10" Type="http://schemas.openxmlformats.org/officeDocument/2006/relationships/image" Target="../media/image385.png"/><Relationship Id="rId19" Type="http://schemas.openxmlformats.org/officeDocument/2006/relationships/image" Target="../media/image393.png"/><Relationship Id="rId31" Type="http://schemas.openxmlformats.org/officeDocument/2006/relationships/image" Target="../media/image404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6.png"/><Relationship Id="rId27" Type="http://schemas.openxmlformats.org/officeDocument/2006/relationships/image" Target="../media/image400.png"/><Relationship Id="rId30" Type="http://schemas.openxmlformats.org/officeDocument/2006/relationships/image" Target="../media/image403.png"/><Relationship Id="rId35" Type="http://schemas.openxmlformats.org/officeDocument/2006/relationships/image" Target="../media/image408.png"/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12" Type="http://schemas.openxmlformats.org/officeDocument/2006/relationships/image" Target="../media/image387.png"/><Relationship Id="rId17" Type="http://schemas.openxmlformats.org/officeDocument/2006/relationships/image" Target="../media/image391.png"/><Relationship Id="rId25" Type="http://schemas.openxmlformats.org/officeDocument/2006/relationships/image" Target="../media/image399.png"/><Relationship Id="rId33" Type="http://schemas.openxmlformats.org/officeDocument/2006/relationships/image" Target="../media/image406.png"/><Relationship Id="rId38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5.png"/><Relationship Id="rId7" Type="http://schemas.openxmlformats.org/officeDocument/2006/relationships/image" Target="../media/image418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7.png"/><Relationship Id="rId5" Type="http://schemas.openxmlformats.org/officeDocument/2006/relationships/image" Target="../media/image322.png"/><Relationship Id="rId4" Type="http://schemas.openxmlformats.org/officeDocument/2006/relationships/image" Target="../media/image416.png"/><Relationship Id="rId9" Type="http://schemas.openxmlformats.org/officeDocument/2006/relationships/image" Target="../media/image3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25.png"/><Relationship Id="rId7" Type="http://schemas.openxmlformats.org/officeDocument/2006/relationships/image" Target="../media/image321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4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5.png"/><Relationship Id="rId11" Type="http://schemas.openxmlformats.org/officeDocument/2006/relationships/image" Target="../media/image440.png"/><Relationship Id="rId5" Type="http://schemas.openxmlformats.org/officeDocument/2006/relationships/image" Target="../media/image434.png"/><Relationship Id="rId10" Type="http://schemas.openxmlformats.org/officeDocument/2006/relationships/image" Target="../media/image439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230.png"/><Relationship Id="rId7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98.png"/><Relationship Id="rId4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454.png"/><Relationship Id="rId7" Type="http://schemas.openxmlformats.org/officeDocument/2006/relationships/image" Target="../media/image45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Relationship Id="rId9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463.png"/><Relationship Id="rId7" Type="http://schemas.openxmlformats.org/officeDocument/2006/relationships/image" Target="../media/image466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65.png"/><Relationship Id="rId10" Type="http://schemas.openxmlformats.org/officeDocument/2006/relationships/image" Target="../media/image469.png"/><Relationship Id="rId4" Type="http://schemas.openxmlformats.org/officeDocument/2006/relationships/image" Target="../media/image464.png"/><Relationship Id="rId9" Type="http://schemas.openxmlformats.org/officeDocument/2006/relationships/image" Target="../media/image4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7" Type="http://schemas.openxmlformats.org/officeDocument/2006/relationships/image" Target="../media/image482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-8.44000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DD713-5062-0832-FA05-CCE25DE8C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12" y="2028899"/>
            <a:ext cx="1916044" cy="2284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C36D1-E7B5-BC64-4BF0-55666A2C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" y="4538047"/>
            <a:ext cx="2485414" cy="22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43" y="1730624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433" y="178986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843" y="1748879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92" y="4681934"/>
            <a:ext cx="2796281" cy="21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406910" y="10869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265F9-FE7D-A5A6-6205-83E16363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65" y="4108162"/>
            <a:ext cx="2392869" cy="26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1B73-7032-BFCB-B862-70E956A2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42" y="1483118"/>
            <a:ext cx="2471863" cy="2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274250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07" y="1602562"/>
            <a:ext cx="1920936" cy="24115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12" y="4709148"/>
            <a:ext cx="2256734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84797</TotalTime>
  <Words>1573</Words>
  <Application>Microsoft Office PowerPoint</Application>
  <PresentationFormat>Widescreen</PresentationFormat>
  <Paragraphs>358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369</cp:revision>
  <dcterms:created xsi:type="dcterms:W3CDTF">2023-07-26T17:49:20Z</dcterms:created>
  <dcterms:modified xsi:type="dcterms:W3CDTF">2025-05-16T19:38:24Z</dcterms:modified>
</cp:coreProperties>
</file>